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305" r:id="rId2"/>
    <p:sldId id="258" r:id="rId3"/>
    <p:sldId id="278" r:id="rId4"/>
    <p:sldId id="260" r:id="rId5"/>
    <p:sldId id="261" r:id="rId6"/>
    <p:sldId id="303" r:id="rId7"/>
    <p:sldId id="307" r:id="rId8"/>
    <p:sldId id="30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CB6BBEF7-9717-4733-A929-535518E6EBF6}">
          <p14:sldIdLst>
            <p14:sldId id="305"/>
            <p14:sldId id="258"/>
            <p14:sldId id="278"/>
            <p14:sldId id="260"/>
            <p14:sldId id="261"/>
            <p14:sldId id="303"/>
            <p14:sldId id="307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7538" autoAdjust="0"/>
  </p:normalViewPr>
  <p:slideViewPr>
    <p:cSldViewPr>
      <p:cViewPr varScale="1">
        <p:scale>
          <a:sx n="55" d="100"/>
          <a:sy n="55" d="100"/>
        </p:scale>
        <p:origin x="-12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83D7B-BB40-43EF-BA51-024460CC3227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D1D84A-191C-4B23-A24F-D102DF3038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2EC4BA-A72C-4BA8-999A-6B7C6EBA554E}" type="parTrans" cxnId="{AAEBFEBB-3AB3-4595-86EE-A0DE9A5F9DEA}">
      <dgm:prSet/>
      <dgm:spPr/>
      <dgm:t>
        <a:bodyPr/>
        <a:lstStyle/>
        <a:p>
          <a:endParaRPr lang="ru-RU" sz="1800"/>
        </a:p>
      </dgm:t>
    </dgm:pt>
    <dgm:pt modelId="{06C285F4-8511-4438-83A4-4B6408BF6B87}" type="sibTrans" cxnId="{AAEBFEBB-3AB3-4595-86EE-A0DE9A5F9DEA}">
      <dgm:prSet/>
      <dgm:spPr/>
      <dgm:t>
        <a:bodyPr/>
        <a:lstStyle/>
        <a:p>
          <a:endParaRPr lang="ru-RU" sz="1800"/>
        </a:p>
      </dgm:t>
    </dgm:pt>
    <dgm:pt modelId="{482EA330-468B-4BE7-B2DA-6C545A7021DD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Закреплять умение передавать характерные особенности домашних животных средствами конструктора </a:t>
          </a:r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/>
        </a:p>
      </dgm:t>
    </dgm:pt>
    <dgm:pt modelId="{D7C93024-07D6-4628-A6DD-94C4A563A984}" type="parTrans" cxnId="{680945B0-8C4F-4D64-86CF-957CD664E568}">
      <dgm:prSet/>
      <dgm:spPr/>
      <dgm:t>
        <a:bodyPr/>
        <a:lstStyle/>
        <a:p>
          <a:endParaRPr lang="ru-RU" sz="1800"/>
        </a:p>
      </dgm:t>
    </dgm:pt>
    <dgm:pt modelId="{BEC28A85-C601-4130-972E-8965F9EF83B5}" type="sibTrans" cxnId="{680945B0-8C4F-4D64-86CF-957CD664E568}">
      <dgm:prSet/>
      <dgm:spPr/>
      <dgm:t>
        <a:bodyPr/>
        <a:lstStyle/>
        <a:p>
          <a:endParaRPr lang="ru-RU" sz="1800"/>
        </a:p>
      </dgm:t>
    </dgm:pt>
    <dgm:pt modelId="{6E35492E-7902-4F95-A40F-C53FCA7D86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CD6E12-DB4A-4E24-AE50-60571225E1D4}" type="parTrans" cxnId="{0D3982B1-A3F0-4E9C-ABBB-43AE4F367A40}">
      <dgm:prSet/>
      <dgm:spPr/>
      <dgm:t>
        <a:bodyPr/>
        <a:lstStyle/>
        <a:p>
          <a:endParaRPr lang="ru-RU" sz="1800"/>
        </a:p>
      </dgm:t>
    </dgm:pt>
    <dgm:pt modelId="{AF7CC309-9303-40B9-903D-330292FAF07A}" type="sibTrans" cxnId="{0D3982B1-A3F0-4E9C-ABBB-43AE4F367A40}">
      <dgm:prSet/>
      <dgm:spPr/>
      <dgm:t>
        <a:bodyPr/>
        <a:lstStyle/>
        <a:p>
          <a:endParaRPr lang="ru-RU" sz="1800"/>
        </a:p>
      </dgm:t>
    </dgm:pt>
    <dgm:pt modelId="{643909E9-596A-4E85-AE25-AEF3D0A56A8B}">
      <dgm:prSet phldrT="[Текст]" custT="1"/>
      <dgm:spPr/>
      <dgm:t>
        <a:bodyPr/>
        <a:lstStyle/>
        <a:p>
          <a:pPr marL="57150" indent="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логическое мышление путём выполнения упражнения на нахождение детёнышей домашних животных.</a:t>
          </a:r>
          <a:endParaRPr lang="ru-RU" sz="1800" b="1" dirty="0"/>
        </a:p>
      </dgm:t>
    </dgm:pt>
    <dgm:pt modelId="{88C1A38A-AA58-4818-8750-DEEE96BAFFDF}" type="parTrans" cxnId="{153A025F-0833-409D-A627-053C5F947774}">
      <dgm:prSet/>
      <dgm:spPr/>
      <dgm:t>
        <a:bodyPr/>
        <a:lstStyle/>
        <a:p>
          <a:endParaRPr lang="ru-RU" sz="1800"/>
        </a:p>
      </dgm:t>
    </dgm:pt>
    <dgm:pt modelId="{6F650C5F-E216-4FDF-8EDD-8CD9CACAC30E}" type="sibTrans" cxnId="{153A025F-0833-409D-A627-053C5F947774}">
      <dgm:prSet/>
      <dgm:spPr/>
      <dgm:t>
        <a:bodyPr/>
        <a:lstStyle/>
        <a:p>
          <a:endParaRPr lang="ru-RU" sz="1800"/>
        </a:p>
      </dgm:t>
    </dgm:pt>
    <dgm:pt modelId="{43478F2C-DAD3-492F-8EA6-16A53BBCE24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внимание, способность сосредоточиться,  память.</a:t>
          </a:r>
        </a:p>
      </dgm:t>
    </dgm:pt>
    <dgm:pt modelId="{3E131F57-126E-4C1F-9009-7B37ADD01F18}" type="parTrans" cxnId="{9D2C8F29-6078-4207-858F-B892C7123044}">
      <dgm:prSet/>
      <dgm:spPr/>
      <dgm:t>
        <a:bodyPr/>
        <a:lstStyle/>
        <a:p>
          <a:endParaRPr lang="ru-RU" sz="1800"/>
        </a:p>
      </dgm:t>
    </dgm:pt>
    <dgm:pt modelId="{172AC9FA-1C35-453C-B8AF-5D3528123DA9}" type="sibTrans" cxnId="{9D2C8F29-6078-4207-858F-B892C7123044}">
      <dgm:prSet/>
      <dgm:spPr/>
      <dgm:t>
        <a:bodyPr/>
        <a:lstStyle/>
        <a:p>
          <a:endParaRPr lang="ru-RU" sz="1800"/>
        </a:p>
      </dgm:t>
    </dgm:pt>
    <dgm:pt modelId="{0A135BCF-211E-4190-9949-48E8A9DEF18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99B31D-AA8F-4B2E-BD98-BF988500CCC1}" type="parTrans" cxnId="{6D56B52F-2705-4DD4-967A-4B7284B73F75}">
      <dgm:prSet/>
      <dgm:spPr/>
      <dgm:t>
        <a:bodyPr/>
        <a:lstStyle/>
        <a:p>
          <a:endParaRPr lang="ru-RU" sz="1800"/>
        </a:p>
      </dgm:t>
    </dgm:pt>
    <dgm:pt modelId="{9AE8FD62-7D0B-48AD-94C5-5BD369D5958A}" type="sibTrans" cxnId="{6D56B52F-2705-4DD4-967A-4B7284B73F75}">
      <dgm:prSet/>
      <dgm:spPr/>
      <dgm:t>
        <a:bodyPr/>
        <a:lstStyle/>
        <a:p>
          <a:endParaRPr lang="ru-RU" sz="1800"/>
        </a:p>
      </dgm:t>
    </dgm:pt>
    <dgm:pt modelId="{A638B790-CA0B-4558-A946-DCB680C394E4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Продолжать формировать предпосылки положительного отношения к миру, другим людям.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7281219-A83A-4F56-8FF3-10CF3A40F753}" type="parTrans" cxnId="{79161BD9-761B-40C4-80E7-C42B75446887}">
      <dgm:prSet/>
      <dgm:spPr/>
      <dgm:t>
        <a:bodyPr/>
        <a:lstStyle/>
        <a:p>
          <a:endParaRPr lang="ru-RU" sz="1800"/>
        </a:p>
      </dgm:t>
    </dgm:pt>
    <dgm:pt modelId="{0250F12D-B6E9-478A-B8BF-426EE4BBF566}" type="sibTrans" cxnId="{79161BD9-761B-40C4-80E7-C42B75446887}">
      <dgm:prSet/>
      <dgm:spPr/>
      <dgm:t>
        <a:bodyPr/>
        <a:lstStyle/>
        <a:p>
          <a:endParaRPr lang="ru-RU" sz="1800"/>
        </a:p>
      </dgm:t>
    </dgm:pt>
    <dgm:pt modelId="{555EE518-1092-48AC-86D5-6411C509DE73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Воспитывать чувство сопереживания, желание оказывать помощь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D9B6CBF-2509-4622-8C68-5938644BFF6D}" type="parTrans" cxnId="{7AE9BC23-A48B-4804-8F3E-035FA2CC673C}">
      <dgm:prSet/>
      <dgm:spPr/>
      <dgm:t>
        <a:bodyPr/>
        <a:lstStyle/>
        <a:p>
          <a:endParaRPr lang="ru-RU" sz="1800"/>
        </a:p>
      </dgm:t>
    </dgm:pt>
    <dgm:pt modelId="{02B5791B-7CAC-4DDC-9CB4-92AA74A37FDB}" type="sibTrans" cxnId="{7AE9BC23-A48B-4804-8F3E-035FA2CC673C}">
      <dgm:prSet/>
      <dgm:spPr/>
      <dgm:t>
        <a:bodyPr/>
        <a:lstStyle/>
        <a:p>
          <a:endParaRPr lang="ru-RU" sz="1800"/>
        </a:p>
      </dgm:t>
    </dgm:pt>
    <dgm:pt modelId="{E10D121B-D613-483B-AE43-A4B671527605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Закреплять умение строить по замыслу, учитывая способы крепления деталей.</a:t>
          </a:r>
        </a:p>
      </dgm:t>
    </dgm:pt>
    <dgm:pt modelId="{D7805742-95B9-4A24-A58C-A255A97169ED}" type="parTrans" cxnId="{AD51F517-9F4E-44D6-96D2-4E34803CF05F}">
      <dgm:prSet/>
      <dgm:spPr/>
      <dgm:t>
        <a:bodyPr/>
        <a:lstStyle/>
        <a:p>
          <a:endParaRPr lang="ru-RU" sz="1800"/>
        </a:p>
      </dgm:t>
    </dgm:pt>
    <dgm:pt modelId="{7C281A71-E470-4225-BBA5-3CB01895B77A}" type="sibTrans" cxnId="{AD51F517-9F4E-44D6-96D2-4E34803CF05F}">
      <dgm:prSet/>
      <dgm:spPr/>
      <dgm:t>
        <a:bodyPr/>
        <a:lstStyle/>
        <a:p>
          <a:endParaRPr lang="ru-RU" sz="1800"/>
        </a:p>
      </dgm:t>
    </dgm:pt>
    <dgm:pt modelId="{4318A8E3-5482-48AB-8BE9-9BED588BD3DF}" type="pres">
      <dgm:prSet presAssocID="{6AF83D7B-BB40-43EF-BA51-024460CC32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27E321-E6E8-4CDF-8C55-67F670957AA7}" type="pres">
      <dgm:prSet presAssocID="{81D1D84A-191C-4B23-A24F-D102DF303850}" presName="linNode" presStyleCnt="0"/>
      <dgm:spPr/>
    </dgm:pt>
    <dgm:pt modelId="{4C3978E9-4F50-4323-B0C4-5F6F78EF89FC}" type="pres">
      <dgm:prSet presAssocID="{81D1D84A-191C-4B23-A24F-D102DF303850}" presName="parentText" presStyleLbl="node1" presStyleIdx="0" presStyleCnt="3" custScaleX="105939" custScaleY="1154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5E89F-9A4D-497B-8FB7-FF5B3AD06AE0}" type="pres">
      <dgm:prSet presAssocID="{81D1D84A-191C-4B23-A24F-D102DF303850}" presName="descendantText" presStyleLbl="alignAccFollowNode1" presStyleIdx="0" presStyleCnt="3" custScaleX="137448" custScaleY="15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EBF77-D464-4976-8D4E-75013004C12B}" type="pres">
      <dgm:prSet presAssocID="{06C285F4-8511-4438-83A4-4B6408BF6B87}" presName="sp" presStyleCnt="0"/>
      <dgm:spPr/>
    </dgm:pt>
    <dgm:pt modelId="{7850F777-6F0F-47B5-BDDC-212E9D541263}" type="pres">
      <dgm:prSet presAssocID="{6E35492E-7902-4F95-A40F-C53FCA7D864C}" presName="linNode" presStyleCnt="0"/>
      <dgm:spPr/>
    </dgm:pt>
    <dgm:pt modelId="{5A1C53FD-4681-4BFF-8364-BBA95D9B71E2}" type="pres">
      <dgm:prSet presAssocID="{6E35492E-7902-4F95-A40F-C53FCA7D864C}" presName="parentText" presStyleLbl="node1" presStyleIdx="1" presStyleCnt="3" custScaleY="105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A321-C246-45CB-9A61-20F7DCB3B3EB}" type="pres">
      <dgm:prSet presAssocID="{6E35492E-7902-4F95-A40F-C53FCA7D864C}" presName="descendantText" presStyleLbl="alignAccFollowNode1" presStyleIdx="1" presStyleCnt="3" custScaleX="130229" custScaleY="135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09CC6-492F-409E-8EDF-90453E21E6AD}" type="pres">
      <dgm:prSet presAssocID="{AF7CC309-9303-40B9-903D-330292FAF07A}" presName="sp" presStyleCnt="0"/>
      <dgm:spPr/>
    </dgm:pt>
    <dgm:pt modelId="{F5311BCE-19BD-4932-89A7-A829D20386BC}" type="pres">
      <dgm:prSet presAssocID="{0A135BCF-211E-4190-9949-48E8A9DEF182}" presName="linNode" presStyleCnt="0"/>
      <dgm:spPr/>
    </dgm:pt>
    <dgm:pt modelId="{EA16C9E9-171D-4841-93BB-40EB9F5A39B2}" type="pres">
      <dgm:prSet presAssocID="{0A135BCF-211E-4190-9949-48E8A9DEF18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5E070-A95E-4552-BBF5-E8F2FCB4E4D7}" type="pres">
      <dgm:prSet presAssocID="{0A135BCF-211E-4190-9949-48E8A9DEF182}" presName="descendantText" presStyleLbl="alignAccFollowNode1" presStyleIdx="2" presStyleCnt="3" custScaleX="131100" custScaleY="112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9BC23-A48B-4804-8F3E-035FA2CC673C}" srcId="{0A135BCF-211E-4190-9949-48E8A9DEF182}" destId="{555EE518-1092-48AC-86D5-6411C509DE73}" srcOrd="1" destOrd="0" parTransId="{8D9B6CBF-2509-4622-8C68-5938644BFF6D}" sibTransId="{02B5791B-7CAC-4DDC-9CB4-92AA74A37FDB}"/>
    <dgm:cxn modelId="{9D2C8F29-6078-4207-858F-B892C7123044}" srcId="{6E35492E-7902-4F95-A40F-C53FCA7D864C}" destId="{43478F2C-DAD3-492F-8EA6-16A53BBCE24F}" srcOrd="1" destOrd="0" parTransId="{3E131F57-126E-4C1F-9009-7B37ADD01F18}" sibTransId="{172AC9FA-1C35-453C-B8AF-5D3528123DA9}"/>
    <dgm:cxn modelId="{9C9C809E-24FD-4CE5-8F1A-0E36BD2D7333}" type="presOf" srcId="{643909E9-596A-4E85-AE25-AEF3D0A56A8B}" destId="{794FA321-C246-45CB-9A61-20F7DCB3B3EB}" srcOrd="0" destOrd="0" presId="urn:microsoft.com/office/officeart/2005/8/layout/vList5"/>
    <dgm:cxn modelId="{FB1EDD14-4A5F-47E0-8CDC-6F8DE5210284}" type="presOf" srcId="{81D1D84A-191C-4B23-A24F-D102DF303850}" destId="{4C3978E9-4F50-4323-B0C4-5F6F78EF89FC}" srcOrd="0" destOrd="0" presId="urn:microsoft.com/office/officeart/2005/8/layout/vList5"/>
    <dgm:cxn modelId="{79161BD9-761B-40C4-80E7-C42B75446887}" srcId="{0A135BCF-211E-4190-9949-48E8A9DEF182}" destId="{A638B790-CA0B-4558-A946-DCB680C394E4}" srcOrd="0" destOrd="0" parTransId="{B7281219-A83A-4F56-8FF3-10CF3A40F753}" sibTransId="{0250F12D-B6E9-478A-B8BF-426EE4BBF566}"/>
    <dgm:cxn modelId="{C6082404-2801-4782-AA6D-898B5814A62C}" type="presOf" srcId="{43478F2C-DAD3-492F-8EA6-16A53BBCE24F}" destId="{794FA321-C246-45CB-9A61-20F7DCB3B3EB}" srcOrd="0" destOrd="1" presId="urn:microsoft.com/office/officeart/2005/8/layout/vList5"/>
    <dgm:cxn modelId="{680945B0-8C4F-4D64-86CF-957CD664E568}" srcId="{81D1D84A-191C-4B23-A24F-D102DF303850}" destId="{482EA330-468B-4BE7-B2DA-6C545A7021DD}" srcOrd="0" destOrd="0" parTransId="{D7C93024-07D6-4628-A6DD-94C4A563A984}" sibTransId="{BEC28A85-C601-4130-972E-8965F9EF83B5}"/>
    <dgm:cxn modelId="{6D56B52F-2705-4DD4-967A-4B7284B73F75}" srcId="{6AF83D7B-BB40-43EF-BA51-024460CC3227}" destId="{0A135BCF-211E-4190-9949-48E8A9DEF182}" srcOrd="2" destOrd="0" parTransId="{9299B31D-AA8F-4B2E-BD98-BF988500CCC1}" sibTransId="{9AE8FD62-7D0B-48AD-94C5-5BD369D5958A}"/>
    <dgm:cxn modelId="{0D7EAE5F-B51D-49CE-B821-31B3C63F64D4}" type="presOf" srcId="{0A135BCF-211E-4190-9949-48E8A9DEF182}" destId="{EA16C9E9-171D-4841-93BB-40EB9F5A39B2}" srcOrd="0" destOrd="0" presId="urn:microsoft.com/office/officeart/2005/8/layout/vList5"/>
    <dgm:cxn modelId="{AD51F517-9F4E-44D6-96D2-4E34803CF05F}" srcId="{81D1D84A-191C-4B23-A24F-D102DF303850}" destId="{E10D121B-D613-483B-AE43-A4B671527605}" srcOrd="1" destOrd="0" parTransId="{D7805742-95B9-4A24-A58C-A255A97169ED}" sibTransId="{7C281A71-E470-4225-BBA5-3CB01895B77A}"/>
    <dgm:cxn modelId="{153A025F-0833-409D-A627-053C5F947774}" srcId="{6E35492E-7902-4F95-A40F-C53FCA7D864C}" destId="{643909E9-596A-4E85-AE25-AEF3D0A56A8B}" srcOrd="0" destOrd="0" parTransId="{88C1A38A-AA58-4818-8750-DEEE96BAFFDF}" sibTransId="{6F650C5F-E216-4FDF-8EDD-8CD9CACAC30E}"/>
    <dgm:cxn modelId="{32F52CDE-1C2A-480F-8426-7D2533B1ED4E}" type="presOf" srcId="{A638B790-CA0B-4558-A946-DCB680C394E4}" destId="{CBF5E070-A95E-4552-BBF5-E8F2FCB4E4D7}" srcOrd="0" destOrd="0" presId="urn:microsoft.com/office/officeart/2005/8/layout/vList5"/>
    <dgm:cxn modelId="{E73F3489-2FD8-4665-9C00-1B27EBD28E53}" type="presOf" srcId="{6AF83D7B-BB40-43EF-BA51-024460CC3227}" destId="{4318A8E3-5482-48AB-8BE9-9BED588BD3DF}" srcOrd="0" destOrd="0" presId="urn:microsoft.com/office/officeart/2005/8/layout/vList5"/>
    <dgm:cxn modelId="{973B9867-2122-49E2-BE4D-0789F9DBD810}" type="presOf" srcId="{555EE518-1092-48AC-86D5-6411C509DE73}" destId="{CBF5E070-A95E-4552-BBF5-E8F2FCB4E4D7}" srcOrd="0" destOrd="1" presId="urn:microsoft.com/office/officeart/2005/8/layout/vList5"/>
    <dgm:cxn modelId="{67846916-7698-4612-8C20-4E981D38E30C}" type="presOf" srcId="{482EA330-468B-4BE7-B2DA-6C545A7021DD}" destId="{0DB5E89F-9A4D-497B-8FB7-FF5B3AD06AE0}" srcOrd="0" destOrd="0" presId="urn:microsoft.com/office/officeart/2005/8/layout/vList5"/>
    <dgm:cxn modelId="{AAEBFEBB-3AB3-4595-86EE-A0DE9A5F9DEA}" srcId="{6AF83D7B-BB40-43EF-BA51-024460CC3227}" destId="{81D1D84A-191C-4B23-A24F-D102DF303850}" srcOrd="0" destOrd="0" parTransId="{722EC4BA-A72C-4BA8-999A-6B7C6EBA554E}" sibTransId="{06C285F4-8511-4438-83A4-4B6408BF6B87}"/>
    <dgm:cxn modelId="{CB88D34C-F65A-4DF5-B279-7DCEECF27D06}" type="presOf" srcId="{E10D121B-D613-483B-AE43-A4B671527605}" destId="{0DB5E89F-9A4D-497B-8FB7-FF5B3AD06AE0}" srcOrd="0" destOrd="1" presId="urn:microsoft.com/office/officeart/2005/8/layout/vList5"/>
    <dgm:cxn modelId="{3385E5C8-DC7A-42DA-818F-E1A379495216}" type="presOf" srcId="{6E35492E-7902-4F95-A40F-C53FCA7D864C}" destId="{5A1C53FD-4681-4BFF-8364-BBA95D9B71E2}" srcOrd="0" destOrd="0" presId="urn:microsoft.com/office/officeart/2005/8/layout/vList5"/>
    <dgm:cxn modelId="{0D3982B1-A3F0-4E9C-ABBB-43AE4F367A40}" srcId="{6AF83D7B-BB40-43EF-BA51-024460CC3227}" destId="{6E35492E-7902-4F95-A40F-C53FCA7D864C}" srcOrd="1" destOrd="0" parTransId="{23CD6E12-DB4A-4E24-AE50-60571225E1D4}" sibTransId="{AF7CC309-9303-40B9-903D-330292FAF07A}"/>
    <dgm:cxn modelId="{E4719B17-693C-49A2-BAAF-419ABBBF3AB9}" type="presParOf" srcId="{4318A8E3-5482-48AB-8BE9-9BED588BD3DF}" destId="{2827E321-E6E8-4CDF-8C55-67F670957AA7}" srcOrd="0" destOrd="0" presId="urn:microsoft.com/office/officeart/2005/8/layout/vList5"/>
    <dgm:cxn modelId="{F9DE1726-682F-41D9-ABDD-B9B8C7F43D48}" type="presParOf" srcId="{2827E321-E6E8-4CDF-8C55-67F670957AA7}" destId="{4C3978E9-4F50-4323-B0C4-5F6F78EF89FC}" srcOrd="0" destOrd="0" presId="urn:microsoft.com/office/officeart/2005/8/layout/vList5"/>
    <dgm:cxn modelId="{D7A64C77-A676-475E-9641-9DC0C43D982E}" type="presParOf" srcId="{2827E321-E6E8-4CDF-8C55-67F670957AA7}" destId="{0DB5E89F-9A4D-497B-8FB7-FF5B3AD06AE0}" srcOrd="1" destOrd="0" presId="urn:microsoft.com/office/officeart/2005/8/layout/vList5"/>
    <dgm:cxn modelId="{00482463-2EBE-4CEE-9F82-88B14A984277}" type="presParOf" srcId="{4318A8E3-5482-48AB-8BE9-9BED588BD3DF}" destId="{9EAEBF77-D464-4976-8D4E-75013004C12B}" srcOrd="1" destOrd="0" presId="urn:microsoft.com/office/officeart/2005/8/layout/vList5"/>
    <dgm:cxn modelId="{8A7213F5-EA88-4AD9-8715-4F4A96C7F10B}" type="presParOf" srcId="{4318A8E3-5482-48AB-8BE9-9BED588BD3DF}" destId="{7850F777-6F0F-47B5-BDDC-212E9D541263}" srcOrd="2" destOrd="0" presId="urn:microsoft.com/office/officeart/2005/8/layout/vList5"/>
    <dgm:cxn modelId="{B3ED86CE-44A6-4B22-BB02-333C85CAC881}" type="presParOf" srcId="{7850F777-6F0F-47B5-BDDC-212E9D541263}" destId="{5A1C53FD-4681-4BFF-8364-BBA95D9B71E2}" srcOrd="0" destOrd="0" presId="urn:microsoft.com/office/officeart/2005/8/layout/vList5"/>
    <dgm:cxn modelId="{9BE1A480-48CA-4ABF-8817-9FDD1661E65D}" type="presParOf" srcId="{7850F777-6F0F-47B5-BDDC-212E9D541263}" destId="{794FA321-C246-45CB-9A61-20F7DCB3B3EB}" srcOrd="1" destOrd="0" presId="urn:microsoft.com/office/officeart/2005/8/layout/vList5"/>
    <dgm:cxn modelId="{3903166B-DA48-4E5F-9223-D359D53941AE}" type="presParOf" srcId="{4318A8E3-5482-48AB-8BE9-9BED588BD3DF}" destId="{D9F09CC6-492F-409E-8EDF-90453E21E6AD}" srcOrd="3" destOrd="0" presId="urn:microsoft.com/office/officeart/2005/8/layout/vList5"/>
    <dgm:cxn modelId="{F36D74CB-2133-4707-8FEC-E4C6579D3197}" type="presParOf" srcId="{4318A8E3-5482-48AB-8BE9-9BED588BD3DF}" destId="{F5311BCE-19BD-4932-89A7-A829D20386BC}" srcOrd="4" destOrd="0" presId="urn:microsoft.com/office/officeart/2005/8/layout/vList5"/>
    <dgm:cxn modelId="{B578CE9E-D9FD-4335-8058-900E1242F81C}" type="presParOf" srcId="{F5311BCE-19BD-4932-89A7-A829D20386BC}" destId="{EA16C9E9-171D-4841-93BB-40EB9F5A39B2}" srcOrd="0" destOrd="0" presId="urn:microsoft.com/office/officeart/2005/8/layout/vList5"/>
    <dgm:cxn modelId="{6AA3D321-6A12-42D5-BA32-1C5F4FD7659A}" type="presParOf" srcId="{F5311BCE-19BD-4932-89A7-A829D20386BC}" destId="{CBF5E070-A95E-4552-BBF5-E8F2FCB4E4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051B2-3CA0-4900-9540-0F705F227DC3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E67EE17-6306-4A7C-8872-EA1A27D006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C0480E-0B4D-4E90-955E-0E337B95E322}" type="parTrans" cxnId="{B14169C4-CECD-444A-B6D2-763F84CE8B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A9F6B7-5602-41DC-BA5D-AC14CC64CE05}" type="sibTrans" cxnId="{B14169C4-CECD-444A-B6D2-763F84CE8B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97D601-500F-4017-8D3D-94351E9EB6B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*Информационно – рецептивный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*Репродуктивный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*Проблемный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*Игровой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Частично – поисковый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BB010C-2798-4E00-9716-E6479F190AF9}" type="parTrans" cxnId="{1A1C8927-9ECB-4CCD-949C-522E17421C66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EDE609-8EA3-46B0-A2C0-1095493AB423}" type="sibTrans" cxnId="{1A1C8927-9ECB-4CCD-949C-522E17421C66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558C20-7EAB-44D0-BE03-72367E5C26A5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Оборудование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AE24C-DA82-4C46-88C4-4E4166A029C2}" type="parTrans" cxnId="{1FD69819-EE85-4FA7-9B07-2A1FDE116447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AC9B91-100F-48B5-ADC3-88DF58DAE596}" type="sibTrans" cxnId="{1FD69819-EE85-4FA7-9B07-2A1FDE116447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1CD29D-FC19-4BEA-A11E-92E36907D44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Наборы конструкторов 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«Волшебный мешочек» с муляжами животных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Образец постройки «Ферма»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61AF96-163C-40D3-ACA8-52DDFAC883B6}" type="parTrans" cxnId="{AC4AA920-1347-4680-94A5-223117DEA42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AE8368-652E-4250-93AB-4BFB81CCA0F5}" type="sibTrans" cxnId="{AC4AA920-1347-4680-94A5-223117DEA42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490F58-4447-488A-B337-4070FBA62520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 ресурсы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D1CE22-1EC4-4D63-B996-B69F0A90DD56}" type="parTrans" cxnId="{146BD445-02E2-4A44-9B23-58D71307F82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7E9E98-A522-4471-8588-140FC668FB71}" type="sibTrans" cxnId="{146BD445-02E2-4A44-9B23-58D71307F82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A9C948-535F-4E37-ACBD-23FC90A74F5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Ишмакова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М.С.,  «Конструирование в дошкольном образовании в условиях введения ФГОС», 2013 г.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0CC95E-2FA3-4811-B672-2A8932D9C67D}" type="parTrans" cxnId="{8BF850D3-9F22-45D3-89C3-CDF182B7A28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7B553F-0468-45B1-B674-23B23A359FAD}" type="sibTrans" cxnId="{8BF850D3-9F22-45D3-89C3-CDF182B7A28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1A2BC7-65AA-4EA8-9397-66BA4A3632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Приемы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830607-B793-451B-A878-EA9754B3BC17}" type="parTrans" cxnId="{3F41CA4A-E7CC-4CB9-BB64-7400F9156DD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74E010-9FCB-436F-9CF6-865647C465F1}" type="sibTrans" cxnId="{3F41CA4A-E7CC-4CB9-BB64-7400F9156DD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C93247-ED3C-4896-8F22-ED08BEA40862}">
      <dgm:prSet custT="1"/>
      <dgm:spPr/>
      <dgm:t>
        <a:bodyPr/>
        <a:lstStyle/>
        <a:p>
          <a:endParaRPr lang="ru-RU"/>
        </a:p>
      </dgm:t>
    </dgm:pt>
    <dgm:pt modelId="{4DCD0E50-09F3-4B68-8921-07CB51E9B676}" type="parTrans" cxnId="{F83FCE52-CF1D-40F7-A8F2-9DE82A64EE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A7ABD4-CA14-4F4C-94A5-7F951D81DF37}" type="sibTrans" cxnId="{F83FCE52-CF1D-40F7-A8F2-9DE82A64EE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3E31B4-A342-4B2B-8844-541FD2BB806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Обследование LEGO деталей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Упражнения по аналогу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Постановка проблемы и поиск её решения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Игровой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Решение проблемных задач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6EAB14-D5DE-4DE6-B68B-3176623859D7}" type="parTrans" cxnId="{47657FEB-C59B-4375-8F56-A0DA47E8A70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B8808C-8D8E-4C17-AF69-E70FF2F4C76F}" type="sibTrans" cxnId="{47657FEB-C59B-4375-8F56-A0DA47E8A70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90D44A-A48F-40BE-9F7C-07D1A2CE9191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Лепка домашних животных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78374-0EA0-4C37-AA55-4E41DA216F5C}" type="parTrans" cxnId="{289EC67E-A2F3-47FC-9383-A7C4D7089CA9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02D538-7048-480E-A0A6-8CE5BC3C2122}" type="sibTrans" cxnId="{289EC67E-A2F3-47FC-9383-A7C4D7089CA9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EBEFF9-6551-4160-B682-5F151C0E4C6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Мурзина И.В. Дополнительная программа  научно-технической  направленности «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конструирование и робототехника», 2015 г.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6013E-75CD-4CA7-BEFE-45EBF8A75A01}" type="parTrans" cxnId="{76181F57-7CEF-45D5-91EC-62D7FD6A90A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8F61B8-6BFF-4226-9784-E2081AE4E7EF}" type="sibTrans" cxnId="{76181F57-7CEF-45D5-91EC-62D7FD6A90A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5BE25A-7D0A-42EC-B9F0-A9440DA3D13C}">
      <dgm:prSet/>
      <dgm:spPr/>
      <dgm:t>
        <a:bodyPr/>
        <a:lstStyle/>
        <a:p>
          <a:endParaRPr lang="ru-RU"/>
        </a:p>
      </dgm:t>
    </dgm:pt>
    <dgm:pt modelId="{8EBED4DF-BCF2-46C0-A2D4-A89D98ED67F0}" type="parTrans" cxnId="{7CCC7DF7-B09A-4049-9BE0-0B77737193D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B6431D-F4D3-40A7-8E92-D104EAD3C8AC}" type="sibTrans" cxnId="{7CCC7DF7-B09A-4049-9BE0-0B77737193D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2E4572-1F20-4675-94BF-AB1EF63E06F5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Предварительная работа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02745C-CFA3-4F7B-A73E-C0113D0CF338}" type="sibTrans" cxnId="{3EA679DC-4517-49AB-8A9D-79CFA719995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B1247-10CB-4279-8AE3-8E7A250B6C28}" type="parTrans" cxnId="{3EA679DC-4517-49AB-8A9D-79CFA719995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D17EAE-F7F1-4429-95CB-EA81824D006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473A1D-8079-4254-B1FD-4DA1FAEC837F}" type="parTrans" cxnId="{5CD6ED6A-7B09-4991-BF34-49ACE22D9A9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0769EB-A3EE-4910-AE80-122503EEEF36}" type="sibTrans" cxnId="{5CD6ED6A-7B09-4991-BF34-49ACE22D9A9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D8B737-8D76-4395-A155-5AB4B809F6DE}">
      <dgm:prSet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Просмотр мультимедийной презентации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657A1-F20C-462D-B8C9-467EB60BBBA2}" type="parTrans" cxnId="{15137DD5-DC1F-4009-8DE2-10D2C7C5D9DE}">
      <dgm:prSet/>
      <dgm:spPr/>
      <dgm:t>
        <a:bodyPr/>
        <a:lstStyle/>
        <a:p>
          <a:endParaRPr lang="ru-RU"/>
        </a:p>
      </dgm:t>
    </dgm:pt>
    <dgm:pt modelId="{7909B127-976A-4FEA-BAB1-2BDBA87CA41B}" type="sibTrans" cxnId="{15137DD5-DC1F-4009-8DE2-10D2C7C5D9DE}">
      <dgm:prSet/>
      <dgm:spPr/>
      <dgm:t>
        <a:bodyPr/>
        <a:lstStyle/>
        <a:p>
          <a:endParaRPr lang="ru-RU"/>
        </a:p>
      </dgm:t>
    </dgm:pt>
    <dgm:pt modelId="{460AF316-4E80-4257-AEE3-AF3BB5B63B2C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Создание группового альбома «Домашние животные</a:t>
          </a:r>
          <a:endParaRPr lang="ru-RU" dirty="0"/>
        </a:p>
      </dgm:t>
    </dgm:pt>
    <dgm:pt modelId="{B4EB62D9-DDAA-43F4-ABD0-2E246143913D}" type="parTrans" cxnId="{B0A37589-FC75-4B35-B790-74F9E892C267}">
      <dgm:prSet/>
      <dgm:spPr/>
      <dgm:t>
        <a:bodyPr/>
        <a:lstStyle/>
        <a:p>
          <a:endParaRPr lang="ru-RU"/>
        </a:p>
      </dgm:t>
    </dgm:pt>
    <dgm:pt modelId="{58983B34-E411-45FF-AC6D-EC34A5F818D4}" type="sibTrans" cxnId="{B0A37589-FC75-4B35-B790-74F9E892C267}">
      <dgm:prSet/>
      <dgm:spPr/>
      <dgm:t>
        <a:bodyPr/>
        <a:lstStyle/>
        <a:p>
          <a:endParaRPr lang="ru-RU"/>
        </a:p>
      </dgm:t>
    </dgm:pt>
    <dgm:pt modelId="{CCFEBBEA-EF7A-4A46-9AD7-78185E9A0432}" type="pres">
      <dgm:prSet presAssocID="{AE0051B2-3CA0-4900-9540-0F705F227DC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5F7C375-4ABA-42E3-8486-2D6E0182DDA8}" type="pres">
      <dgm:prSet presAssocID="{CE67EE17-6306-4A7C-8872-EA1A27D00684}" presName="parentText1" presStyleLbl="node1" presStyleIdx="0" presStyleCnt="5" custScaleY="95851" custLinFactNeighborX="23" custLinFactNeighborY="-3711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544EA-A2CC-4676-9D86-B896F2FDCC12}" type="pres">
      <dgm:prSet presAssocID="{CE67EE17-6306-4A7C-8872-EA1A27D00684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5539E-E593-4E37-B35F-E533C230425C}" type="pres">
      <dgm:prSet presAssocID="{7E1A2BC7-65AA-4EA8-9397-66BA4A3632D6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3E2E8-3B67-4624-8499-A3E9B6571860}" type="pres">
      <dgm:prSet presAssocID="{7E1A2BC7-65AA-4EA8-9397-66BA4A3632D6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84CDE-AD99-4911-AA56-5D02226B5C67}" type="pres">
      <dgm:prSet presAssocID="{4B2E4572-1F20-4675-94BF-AB1EF63E06F5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4FBA1-18EF-4A11-98E6-0E348BAF7705}" type="pres">
      <dgm:prSet presAssocID="{4B2E4572-1F20-4675-94BF-AB1EF63E06F5}" presName="childText3" presStyleLbl="solidAlignAcc1" presStyleIdx="2" presStyleCnt="5" custLinFactNeighborX="4806" custLinFactNeighborY="2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038BE-C3C5-4C35-9C41-19EAEC2442DE}" type="pres">
      <dgm:prSet presAssocID="{B1558C20-7EAB-44D0-BE03-72367E5C26A5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871B6-91D6-4C1D-83D5-7D4610A9F979}" type="pres">
      <dgm:prSet presAssocID="{B1558C20-7EAB-44D0-BE03-72367E5C26A5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4EFA7-80B7-410F-A75D-FFA5C6E064BC}" type="pres">
      <dgm:prSet presAssocID="{D7490F58-4447-488A-B337-4070FBA62520}" presName="parentText5" presStyleLbl="node1" presStyleIdx="4" presStyleCnt="5" custScaleX="12093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9F11B-EDF4-4F08-9669-CEBBB0F794B5}" type="pres">
      <dgm:prSet presAssocID="{D7490F58-4447-488A-B337-4070FBA62520}" presName="childText5" presStyleLbl="solidAlignAcc1" presStyleIdx="4" presStyleCnt="5" custScaleX="125843" custScaleY="88583" custLinFactNeighborX="7899" custLinFactNeighborY="-1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37DD5-DC1F-4009-8DE2-10D2C7C5D9DE}" srcId="{4B2E4572-1F20-4675-94BF-AB1EF63E06F5}" destId="{20D8B737-8D76-4395-A155-5AB4B809F6DE}" srcOrd="1" destOrd="0" parTransId="{375657A1-F20C-462D-B8C9-467EB60BBBA2}" sibTransId="{7909B127-976A-4FEA-BAB1-2BDBA87CA41B}"/>
    <dgm:cxn modelId="{F83FCE52-CF1D-40F7-A8F2-9DE82A64EE20}" srcId="{AE0051B2-3CA0-4900-9540-0F705F227DC3}" destId="{F6C93247-ED3C-4896-8F22-ED08BEA40862}" srcOrd="5" destOrd="0" parTransId="{4DCD0E50-09F3-4B68-8921-07CB51E9B676}" sibTransId="{41A7ABD4-CA14-4F4C-94A5-7F951D81DF37}"/>
    <dgm:cxn modelId="{B0A37589-FC75-4B35-B790-74F9E892C267}" srcId="{4B2E4572-1F20-4675-94BF-AB1EF63E06F5}" destId="{460AF316-4E80-4257-AEE3-AF3BB5B63B2C}" srcOrd="2" destOrd="0" parTransId="{B4EB62D9-DDAA-43F4-ABD0-2E246143913D}" sibTransId="{58983B34-E411-45FF-AC6D-EC34A5F818D4}"/>
    <dgm:cxn modelId="{C1C90EAF-48C8-4D3C-8069-B36C6F5762F8}" type="presOf" srcId="{33A9C948-535F-4E37-ACBD-23FC90A74F53}" destId="{95B9F11B-EDF4-4F08-9669-CEBBB0F794B5}" srcOrd="0" destOrd="0" presId="urn:microsoft.com/office/officeart/2009/3/layout/IncreasingArrowsProcess"/>
    <dgm:cxn modelId="{1F423004-3F78-4449-B216-50E8B6F5E882}" type="presOf" srcId="{D7490F58-4447-488A-B337-4070FBA62520}" destId="{0694EFA7-80B7-410F-A75D-FFA5C6E064BC}" srcOrd="0" destOrd="0" presId="urn:microsoft.com/office/officeart/2009/3/layout/IncreasingArrowsProcess"/>
    <dgm:cxn modelId="{5CD6ED6A-7B09-4991-BF34-49ACE22D9A92}" srcId="{CE67EE17-6306-4A7C-8872-EA1A27D00684}" destId="{D2D17EAE-F7F1-4429-95CB-EA81824D006C}" srcOrd="1" destOrd="0" parTransId="{52473A1D-8079-4254-B1FD-4DA1FAEC837F}" sibTransId="{B60769EB-A3EE-4910-AE80-122503EEEF36}"/>
    <dgm:cxn modelId="{08B768EE-6CF5-4F1F-A662-E1EA66870514}" type="presOf" srcId="{4A1CD29D-FC19-4BEA-A11E-92E36907D448}" destId="{840871B6-91D6-4C1D-83D5-7D4610A9F979}" srcOrd="0" destOrd="0" presId="urn:microsoft.com/office/officeart/2009/3/layout/IncreasingArrowsProcess"/>
    <dgm:cxn modelId="{1A1C8927-9ECB-4CCD-949C-522E17421C66}" srcId="{CE67EE17-6306-4A7C-8872-EA1A27D00684}" destId="{0597D601-500F-4017-8D3D-94351E9EB6BE}" srcOrd="0" destOrd="0" parTransId="{C3BB010C-2798-4E00-9716-E6479F190AF9}" sibTransId="{81EDE609-8EA3-46B0-A2C0-1095493AB423}"/>
    <dgm:cxn modelId="{97E97EC8-0230-4EE2-A540-80E249FCAEA7}" type="presOf" srcId="{AE0051B2-3CA0-4900-9540-0F705F227DC3}" destId="{CCFEBBEA-EF7A-4A46-9AD7-78185E9A0432}" srcOrd="0" destOrd="0" presId="urn:microsoft.com/office/officeart/2009/3/layout/IncreasingArrowsProcess"/>
    <dgm:cxn modelId="{8BF850D3-9F22-45D3-89C3-CDF182B7A283}" srcId="{D7490F58-4447-488A-B337-4070FBA62520}" destId="{33A9C948-535F-4E37-ACBD-23FC90A74F53}" srcOrd="0" destOrd="0" parTransId="{540CC95E-2FA3-4811-B672-2A8932D9C67D}" sibTransId="{CE7B553F-0468-45B1-B674-23B23A359FAD}"/>
    <dgm:cxn modelId="{3EA679DC-4517-49AB-8A9D-79CFA7199953}" srcId="{AE0051B2-3CA0-4900-9540-0F705F227DC3}" destId="{4B2E4572-1F20-4675-94BF-AB1EF63E06F5}" srcOrd="2" destOrd="0" parTransId="{EF3B1247-10CB-4279-8AE3-8E7A250B6C28}" sibTransId="{A802745C-CFA3-4F7B-A73E-C0113D0CF338}"/>
    <dgm:cxn modelId="{FDF62A1B-E3F7-4877-A7A2-01CC3E3537D8}" type="presOf" srcId="{20D8B737-8D76-4395-A155-5AB4B809F6DE}" destId="{6D34FBA1-18EF-4A11-98E6-0E348BAF7705}" srcOrd="0" destOrd="1" presId="urn:microsoft.com/office/officeart/2009/3/layout/IncreasingArrowsProcess"/>
    <dgm:cxn modelId="{DD5814BB-9479-4949-96E6-A133C85825BF}" type="presOf" srcId="{7E1A2BC7-65AA-4EA8-9397-66BA4A3632D6}" destId="{D5B5539E-E593-4E37-B35F-E533C230425C}" srcOrd="0" destOrd="0" presId="urn:microsoft.com/office/officeart/2009/3/layout/IncreasingArrowsProcess"/>
    <dgm:cxn modelId="{A693536F-78D4-489F-AE7E-73B146A47821}" type="presOf" srcId="{35EBEFF9-6551-4160-B682-5F151C0E4C65}" destId="{95B9F11B-EDF4-4F08-9669-CEBBB0F794B5}" srcOrd="0" destOrd="1" presId="urn:microsoft.com/office/officeart/2009/3/layout/IncreasingArrowsProcess"/>
    <dgm:cxn modelId="{F7F94D29-A710-489D-A258-67CEE6919A5A}" type="presOf" srcId="{0597D601-500F-4017-8D3D-94351E9EB6BE}" destId="{0EA544EA-A2CC-4676-9D86-B896F2FDCC12}" srcOrd="0" destOrd="0" presId="urn:microsoft.com/office/officeart/2009/3/layout/IncreasingArrowsProcess"/>
    <dgm:cxn modelId="{178B045C-C1CA-4F3B-8922-88AC6D7ECCC7}" type="presOf" srcId="{460AF316-4E80-4257-AEE3-AF3BB5B63B2C}" destId="{6D34FBA1-18EF-4A11-98E6-0E348BAF7705}" srcOrd="0" destOrd="2" presId="urn:microsoft.com/office/officeart/2009/3/layout/IncreasingArrowsProcess"/>
    <dgm:cxn modelId="{3F41CA4A-E7CC-4CB9-BB64-7400F9156DDC}" srcId="{AE0051B2-3CA0-4900-9540-0F705F227DC3}" destId="{7E1A2BC7-65AA-4EA8-9397-66BA4A3632D6}" srcOrd="1" destOrd="0" parTransId="{56830607-B793-451B-A878-EA9754B3BC17}" sibTransId="{0174E010-9FCB-436F-9CF6-865647C465F1}"/>
    <dgm:cxn modelId="{1FD69819-EE85-4FA7-9B07-2A1FDE116447}" srcId="{AE0051B2-3CA0-4900-9540-0F705F227DC3}" destId="{B1558C20-7EAB-44D0-BE03-72367E5C26A5}" srcOrd="3" destOrd="0" parTransId="{4F4AE24C-DA82-4C46-88C4-4E4166A029C2}" sibTransId="{97AC9B91-100F-48B5-ADC3-88DF58DAE596}"/>
    <dgm:cxn modelId="{E54AAA39-7866-44B0-BA7C-B5A35CC70531}" type="presOf" srcId="{D2D17EAE-F7F1-4429-95CB-EA81824D006C}" destId="{0EA544EA-A2CC-4676-9D86-B896F2FDCC12}" srcOrd="0" destOrd="1" presId="urn:microsoft.com/office/officeart/2009/3/layout/IncreasingArrowsProcess"/>
    <dgm:cxn modelId="{0496C59E-B53B-427B-ABD1-382882C50377}" type="presOf" srcId="{4B2E4572-1F20-4675-94BF-AB1EF63E06F5}" destId="{7C384CDE-AD99-4911-AA56-5D02226B5C67}" srcOrd="0" destOrd="0" presId="urn:microsoft.com/office/officeart/2009/3/layout/IncreasingArrowsProcess"/>
    <dgm:cxn modelId="{1E5AB50F-809B-4F88-BE48-144287ADE6DE}" type="presOf" srcId="{0490D44A-A48F-40BE-9F7C-07D1A2CE9191}" destId="{6D34FBA1-18EF-4A11-98E6-0E348BAF7705}" srcOrd="0" destOrd="0" presId="urn:microsoft.com/office/officeart/2009/3/layout/IncreasingArrowsProcess"/>
    <dgm:cxn modelId="{47657FEB-C59B-4375-8F56-A0DA47E8A702}" srcId="{7E1A2BC7-65AA-4EA8-9397-66BA4A3632D6}" destId="{063E31B4-A342-4B2B-8844-541FD2BB806B}" srcOrd="0" destOrd="0" parTransId="{0F6EAB14-D5DE-4DE6-B68B-3176623859D7}" sibTransId="{C5B8808C-8D8E-4C17-AF69-E70FF2F4C76F}"/>
    <dgm:cxn modelId="{AC4AA920-1347-4680-94A5-223117DEA428}" srcId="{B1558C20-7EAB-44D0-BE03-72367E5C26A5}" destId="{4A1CD29D-FC19-4BEA-A11E-92E36907D448}" srcOrd="0" destOrd="0" parTransId="{B161AF96-163C-40D3-ACA8-52DDFAC883B6}" sibTransId="{30AE8368-652E-4250-93AB-4BFB81CCA0F5}"/>
    <dgm:cxn modelId="{B14169C4-CECD-444A-B6D2-763F84CE8B20}" srcId="{AE0051B2-3CA0-4900-9540-0F705F227DC3}" destId="{CE67EE17-6306-4A7C-8872-EA1A27D00684}" srcOrd="0" destOrd="0" parTransId="{28C0480E-0B4D-4E90-955E-0E337B95E322}" sibTransId="{8FA9F6B7-5602-41DC-BA5D-AC14CC64CE05}"/>
    <dgm:cxn modelId="{AE49BA82-1AB5-4624-9153-84CEC8B9E475}" type="presOf" srcId="{B1558C20-7EAB-44D0-BE03-72367E5C26A5}" destId="{018038BE-C3C5-4C35-9C41-19EAEC2442DE}" srcOrd="0" destOrd="0" presId="urn:microsoft.com/office/officeart/2009/3/layout/IncreasingArrowsProcess"/>
    <dgm:cxn modelId="{7CCC7DF7-B09A-4049-9BE0-0B77737193DD}" srcId="{F6C93247-ED3C-4896-8F22-ED08BEA40862}" destId="{E45BE25A-7D0A-42EC-B9F0-A9440DA3D13C}" srcOrd="0" destOrd="0" parTransId="{8EBED4DF-BCF2-46C0-A2D4-A89D98ED67F0}" sibTransId="{EDB6431D-F4D3-40A7-8E92-D104EAD3C8AC}"/>
    <dgm:cxn modelId="{76181F57-7CEF-45D5-91EC-62D7FD6A90AF}" srcId="{D7490F58-4447-488A-B337-4070FBA62520}" destId="{35EBEFF9-6551-4160-B682-5F151C0E4C65}" srcOrd="1" destOrd="0" parTransId="{7A76013E-75CD-4CA7-BEFE-45EBF8A75A01}" sibTransId="{E38F61B8-6BFF-4226-9784-E2081AE4E7EF}"/>
    <dgm:cxn modelId="{836DBAF9-2402-4F79-9DA5-55E005A21B4D}" type="presOf" srcId="{063E31B4-A342-4B2B-8844-541FD2BB806B}" destId="{7273E2E8-3B67-4624-8499-A3E9B6571860}" srcOrd="0" destOrd="0" presId="urn:microsoft.com/office/officeart/2009/3/layout/IncreasingArrowsProcess"/>
    <dgm:cxn modelId="{289EC67E-A2F3-47FC-9383-A7C4D7089CA9}" srcId="{4B2E4572-1F20-4675-94BF-AB1EF63E06F5}" destId="{0490D44A-A48F-40BE-9F7C-07D1A2CE9191}" srcOrd="0" destOrd="0" parTransId="{65178374-0EA0-4C37-AA55-4E41DA216F5C}" sibTransId="{6602D538-7048-480E-A0A6-8CE5BC3C2122}"/>
    <dgm:cxn modelId="{146BD445-02E2-4A44-9B23-58D71307F82D}" srcId="{AE0051B2-3CA0-4900-9540-0F705F227DC3}" destId="{D7490F58-4447-488A-B337-4070FBA62520}" srcOrd="4" destOrd="0" parTransId="{4BD1CE22-1EC4-4D63-B996-B69F0A90DD56}" sibTransId="{AA7E9E98-A522-4471-8588-140FC668FB71}"/>
    <dgm:cxn modelId="{B95EABF1-8B1E-4B9B-B560-6256EFDB32FD}" type="presOf" srcId="{CE67EE17-6306-4A7C-8872-EA1A27D00684}" destId="{F5F7C375-4ABA-42E3-8486-2D6E0182DDA8}" srcOrd="0" destOrd="0" presId="urn:microsoft.com/office/officeart/2009/3/layout/IncreasingArrowsProcess"/>
    <dgm:cxn modelId="{3DBF6375-05CF-48B9-ACA2-53A9FD134C94}" type="presParOf" srcId="{CCFEBBEA-EF7A-4A46-9AD7-78185E9A0432}" destId="{F5F7C375-4ABA-42E3-8486-2D6E0182DDA8}" srcOrd="0" destOrd="0" presId="urn:microsoft.com/office/officeart/2009/3/layout/IncreasingArrowsProcess"/>
    <dgm:cxn modelId="{A53B02C3-EC0A-41EE-B30E-4104A8F7D2F8}" type="presParOf" srcId="{CCFEBBEA-EF7A-4A46-9AD7-78185E9A0432}" destId="{0EA544EA-A2CC-4676-9D86-B896F2FDCC12}" srcOrd="1" destOrd="0" presId="urn:microsoft.com/office/officeart/2009/3/layout/IncreasingArrowsProcess"/>
    <dgm:cxn modelId="{5FFC4534-76C9-40B1-BB89-4EF41E50F119}" type="presParOf" srcId="{CCFEBBEA-EF7A-4A46-9AD7-78185E9A0432}" destId="{D5B5539E-E593-4E37-B35F-E533C230425C}" srcOrd="2" destOrd="0" presId="urn:microsoft.com/office/officeart/2009/3/layout/IncreasingArrowsProcess"/>
    <dgm:cxn modelId="{3E957D97-B73C-4432-B642-155F1E605229}" type="presParOf" srcId="{CCFEBBEA-EF7A-4A46-9AD7-78185E9A0432}" destId="{7273E2E8-3B67-4624-8499-A3E9B6571860}" srcOrd="3" destOrd="0" presId="urn:microsoft.com/office/officeart/2009/3/layout/IncreasingArrowsProcess"/>
    <dgm:cxn modelId="{1530732F-EAA1-496D-B5D8-F818C066DF40}" type="presParOf" srcId="{CCFEBBEA-EF7A-4A46-9AD7-78185E9A0432}" destId="{7C384CDE-AD99-4911-AA56-5D02226B5C67}" srcOrd="4" destOrd="0" presId="urn:microsoft.com/office/officeart/2009/3/layout/IncreasingArrowsProcess"/>
    <dgm:cxn modelId="{D9528995-EB06-415A-B110-252D412C79EB}" type="presParOf" srcId="{CCFEBBEA-EF7A-4A46-9AD7-78185E9A0432}" destId="{6D34FBA1-18EF-4A11-98E6-0E348BAF7705}" srcOrd="5" destOrd="0" presId="urn:microsoft.com/office/officeart/2009/3/layout/IncreasingArrowsProcess"/>
    <dgm:cxn modelId="{58B1E0FD-7890-4A5B-8CCD-0CA0D48C4EC6}" type="presParOf" srcId="{CCFEBBEA-EF7A-4A46-9AD7-78185E9A0432}" destId="{018038BE-C3C5-4C35-9C41-19EAEC2442DE}" srcOrd="6" destOrd="0" presId="urn:microsoft.com/office/officeart/2009/3/layout/IncreasingArrowsProcess"/>
    <dgm:cxn modelId="{0C5EDCDC-5485-4EA1-BB93-75133449F3A1}" type="presParOf" srcId="{CCFEBBEA-EF7A-4A46-9AD7-78185E9A0432}" destId="{840871B6-91D6-4C1D-83D5-7D4610A9F979}" srcOrd="7" destOrd="0" presId="urn:microsoft.com/office/officeart/2009/3/layout/IncreasingArrowsProcess"/>
    <dgm:cxn modelId="{D64E5770-4CBA-48A0-829A-31A6FB678E3B}" type="presParOf" srcId="{CCFEBBEA-EF7A-4A46-9AD7-78185E9A0432}" destId="{0694EFA7-80B7-410F-A75D-FFA5C6E064BC}" srcOrd="8" destOrd="0" presId="urn:microsoft.com/office/officeart/2009/3/layout/IncreasingArrowsProcess"/>
    <dgm:cxn modelId="{2FBECC66-1C2B-4497-8FAF-F6A213FB2B12}" type="presParOf" srcId="{CCFEBBEA-EF7A-4A46-9AD7-78185E9A0432}" destId="{95B9F11B-EDF4-4F08-9669-CEBBB0F794B5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5E89F-9A4D-497B-8FB7-FF5B3AD06AE0}">
      <dsp:nvSpPr>
        <dsp:cNvPr id="0" name=""/>
        <dsp:cNvSpPr/>
      </dsp:nvSpPr>
      <dsp:spPr>
        <a:xfrm rot="5400000">
          <a:off x="5043813" y="-2308537"/>
          <a:ext cx="1681508" cy="630339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Закреплять умение передавать характерные особенности домашних животных средствами конструктора </a:t>
          </a: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Закреплять умение строить по замыслу, учитывая способы крепления деталей.</a:t>
          </a:r>
        </a:p>
      </dsp:txBody>
      <dsp:txXfrm rot="-5400000">
        <a:off x="2732870" y="84490"/>
        <a:ext cx="6221311" cy="1517340"/>
      </dsp:txXfrm>
    </dsp:sp>
    <dsp:sp modelId="{4C3978E9-4F50-4323-B0C4-5F6F78EF89FC}">
      <dsp:nvSpPr>
        <dsp:cNvPr id="0" name=""/>
        <dsp:cNvSpPr/>
      </dsp:nvSpPr>
      <dsp:spPr>
        <a:xfrm>
          <a:off x="28" y="41687"/>
          <a:ext cx="2732841" cy="160294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277" y="119936"/>
        <a:ext cx="2576343" cy="1446445"/>
      </dsp:txXfrm>
    </dsp:sp>
    <dsp:sp modelId="{794FA321-C246-45CB-9A61-20F7DCB3B3EB}">
      <dsp:nvSpPr>
        <dsp:cNvPr id="0" name=""/>
        <dsp:cNvSpPr/>
      </dsp:nvSpPr>
      <dsp:spPr>
        <a:xfrm rot="5400000">
          <a:off x="5126450" y="-647322"/>
          <a:ext cx="1509368" cy="631066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логическое мышление путём выполнения упражнения на нахождение детёнышей домашних животных.</a:t>
          </a:r>
          <a:endParaRPr lang="ru-RU" sz="1800" b="1" kern="1200" dirty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внимание, способность сосредоточиться,  память.</a:t>
          </a:r>
        </a:p>
      </dsp:txBody>
      <dsp:txXfrm rot="-5400000">
        <a:off x="2725803" y="1827006"/>
        <a:ext cx="6236983" cy="1362006"/>
      </dsp:txXfrm>
    </dsp:sp>
    <dsp:sp modelId="{5A1C53FD-4681-4BFF-8364-BBA95D9B71E2}">
      <dsp:nvSpPr>
        <dsp:cNvPr id="0" name=""/>
        <dsp:cNvSpPr/>
      </dsp:nvSpPr>
      <dsp:spPr>
        <a:xfrm>
          <a:off x="28" y="1772624"/>
          <a:ext cx="2725774" cy="147077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825" y="1844421"/>
        <a:ext cx="2582180" cy="1327176"/>
      </dsp:txXfrm>
    </dsp:sp>
    <dsp:sp modelId="{CBF5E070-A95E-4552-BBF5-E8F2FCB4E4D7}">
      <dsp:nvSpPr>
        <dsp:cNvPr id="0" name=""/>
        <dsp:cNvSpPr/>
      </dsp:nvSpPr>
      <dsp:spPr>
        <a:xfrm rot="5400000">
          <a:off x="5248910" y="864591"/>
          <a:ext cx="1251624" cy="632325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Продолжать формировать предпосылки положительного отношения к миру, другим людям.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Воспитывать чувство сопереживания, желание оказывать помощь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713096" y="3461505"/>
        <a:ext cx="6262155" cy="1129426"/>
      </dsp:txXfrm>
    </dsp:sp>
    <dsp:sp modelId="{EA16C9E9-171D-4841-93BB-40EB9F5A39B2}">
      <dsp:nvSpPr>
        <dsp:cNvPr id="0" name=""/>
        <dsp:cNvSpPr/>
      </dsp:nvSpPr>
      <dsp:spPr>
        <a:xfrm>
          <a:off x="28" y="3332105"/>
          <a:ext cx="2713066" cy="138822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96" y="3399873"/>
        <a:ext cx="2577530" cy="1252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7C375-4ABA-42E3-8486-2D6E0182DDA8}">
      <dsp:nvSpPr>
        <dsp:cNvPr id="0" name=""/>
        <dsp:cNvSpPr/>
      </dsp:nvSpPr>
      <dsp:spPr>
        <a:xfrm>
          <a:off x="-21522" y="0"/>
          <a:ext cx="8919062" cy="124326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1522" y="310816"/>
        <a:ext cx="8608246" cy="621633"/>
      </dsp:txXfrm>
    </dsp:sp>
    <dsp:sp modelId="{0EA544EA-A2CC-4676-9D86-B896F2FDCC12}">
      <dsp:nvSpPr>
        <dsp:cNvPr id="0" name=""/>
        <dsp:cNvSpPr/>
      </dsp:nvSpPr>
      <dsp:spPr>
        <a:xfrm>
          <a:off x="-23573" y="1437678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*Информационно – рецептивный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*Репродуктивный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*Проблемный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*Игровой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Частично – поисковый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3573" y="1437678"/>
        <a:ext cx="1648421" cy="2381650"/>
      </dsp:txXfrm>
    </dsp:sp>
    <dsp:sp modelId="{D5B5539E-E593-4E37-B35F-E533C230425C}">
      <dsp:nvSpPr>
        <dsp:cNvPr id="0" name=""/>
        <dsp:cNvSpPr/>
      </dsp:nvSpPr>
      <dsp:spPr>
        <a:xfrm>
          <a:off x="1624668" y="871642"/>
          <a:ext cx="7270819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Приемы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4668" y="1195912"/>
        <a:ext cx="6946549" cy="648541"/>
      </dsp:txXfrm>
    </dsp:sp>
    <dsp:sp modelId="{7273E2E8-3B67-4624-8499-A3E9B6571860}">
      <dsp:nvSpPr>
        <dsp:cNvPr id="0" name=""/>
        <dsp:cNvSpPr/>
      </dsp:nvSpPr>
      <dsp:spPr>
        <a:xfrm>
          <a:off x="1624668" y="1870205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Обследование LEGO деталей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Упражнения по аналогу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Постановка проблемы и поиск её решения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Игровой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Решение проблемных задач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4668" y="1870205"/>
        <a:ext cx="1648421" cy="2381650"/>
      </dsp:txXfrm>
    </dsp:sp>
    <dsp:sp modelId="{7C384CDE-AD99-4911-AA56-5D02226B5C67}">
      <dsp:nvSpPr>
        <dsp:cNvPr id="0" name=""/>
        <dsp:cNvSpPr/>
      </dsp:nvSpPr>
      <dsp:spPr>
        <a:xfrm>
          <a:off x="3272911" y="1304169"/>
          <a:ext cx="5622577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Предварительная работа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72911" y="1628439"/>
        <a:ext cx="5298307" cy="648541"/>
      </dsp:txXfrm>
    </dsp:sp>
    <dsp:sp modelId="{6D34FBA1-18EF-4A11-98E6-0E348BAF7705}">
      <dsp:nvSpPr>
        <dsp:cNvPr id="0" name=""/>
        <dsp:cNvSpPr/>
      </dsp:nvSpPr>
      <dsp:spPr>
        <a:xfrm>
          <a:off x="3352134" y="2351103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Лепка домашних животных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Просмотр мультимедийной презентации</a:t>
          </a:r>
          <a:endParaRPr lang="ru-RU" sz="11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Создание группового альбома «Домашние животные</a:t>
          </a:r>
          <a:endParaRPr lang="ru-RU" sz="1100" kern="1200" dirty="0"/>
        </a:p>
      </dsp:txBody>
      <dsp:txXfrm>
        <a:off x="3352134" y="2351103"/>
        <a:ext cx="1648421" cy="2381650"/>
      </dsp:txXfrm>
    </dsp:sp>
    <dsp:sp modelId="{018038BE-C3C5-4C35-9C41-19EAEC2442DE}">
      <dsp:nvSpPr>
        <dsp:cNvPr id="0" name=""/>
        <dsp:cNvSpPr/>
      </dsp:nvSpPr>
      <dsp:spPr>
        <a:xfrm>
          <a:off x="4922046" y="1736696"/>
          <a:ext cx="3973442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Оборудование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2046" y="2060966"/>
        <a:ext cx="3649172" cy="648541"/>
      </dsp:txXfrm>
    </dsp:sp>
    <dsp:sp modelId="{840871B6-91D6-4C1D-83D5-7D4610A9F979}">
      <dsp:nvSpPr>
        <dsp:cNvPr id="0" name=""/>
        <dsp:cNvSpPr/>
      </dsp:nvSpPr>
      <dsp:spPr>
        <a:xfrm>
          <a:off x="4922046" y="2735259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Наборы конструкторов </a:t>
          </a:r>
          <a:r>
            <a:rPr lang="en-US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endParaRPr lang="ru-RU" sz="11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«Волшебный мешочек» с муляжами животных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Образец постройки «Ферма»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2046" y="2735259"/>
        <a:ext cx="1648421" cy="2381650"/>
      </dsp:txXfrm>
    </dsp:sp>
    <dsp:sp modelId="{0694EFA7-80B7-410F-A75D-FFA5C6E064BC}">
      <dsp:nvSpPr>
        <dsp:cNvPr id="0" name=""/>
        <dsp:cNvSpPr/>
      </dsp:nvSpPr>
      <dsp:spPr>
        <a:xfrm>
          <a:off x="6326922" y="2169224"/>
          <a:ext cx="2811933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 ресурсы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26922" y="2493494"/>
        <a:ext cx="2487663" cy="648541"/>
      </dsp:txXfrm>
    </dsp:sp>
    <dsp:sp modelId="{95B9F11B-EDF4-4F08-9669-CEBBB0F794B5}">
      <dsp:nvSpPr>
        <dsp:cNvPr id="0" name=""/>
        <dsp:cNvSpPr/>
      </dsp:nvSpPr>
      <dsp:spPr>
        <a:xfrm>
          <a:off x="6487497" y="3261683"/>
          <a:ext cx="2074422" cy="2109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Ишмакова</a:t>
          </a: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М.С.,  «Конструирование в дошкольном образовании в условиях введения ФГОС», 2013 г.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Мурзина И.В. Дополнительная программа  научно-технической  направленности «</a:t>
          </a:r>
          <a:r>
            <a:rPr lang="en-US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 </a:t>
          </a: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конструирование и робототехника», 2015 г.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7497" y="3261683"/>
        <a:ext cx="2074422" cy="2109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00F830A1-3891-4B82-A120-081866556DA0}" type="datetimeFigureOut">
              <a:pPr/>
              <a:t>27.10.2019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8CC9574-A819-4FE4-99A7-1E27AD09ADC2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29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ru-RU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ru-RU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лип мультимедиа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ru-RU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ru-RU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    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27.10.2019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ru-RU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ru-RU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ru-RU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ru-RU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с текст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ru-RU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ru-RU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bg1"/>
                </a:solidFill>
              </a:defRPr>
            </a:lvl1pPr>
            <a:lvl2pPr eaLnBrk="1" latinLnBrk="0" hangingPunct="1">
              <a:defRPr kumimoji="0" lang="ru-RU" sz="2800">
                <a:solidFill>
                  <a:schemeClr val="bg1"/>
                </a:solidFill>
              </a:defRPr>
            </a:lvl2pPr>
            <a:lvl3pPr eaLnBrk="1" latinLnBrk="0" hangingPunct="1">
              <a:defRPr kumimoji="0" lang="ru-RU" sz="2400">
                <a:solidFill>
                  <a:schemeClr val="bg1"/>
                </a:solidFill>
              </a:defRPr>
            </a:lvl3pPr>
            <a:lvl4pPr eaLnBrk="1" latinLnBrk="0" hangingPunct="1">
              <a:defRPr kumimoji="0" lang="ru-RU" sz="2000">
                <a:solidFill>
                  <a:schemeClr val="bg1"/>
                </a:solidFill>
              </a:defRPr>
            </a:lvl4pPr>
            <a:lvl5pPr eaLnBrk="1" latinLnBrk="0" hangingPunct="1">
              <a:defRPr kumimoji="0" lang="ru-RU" sz="2000">
                <a:solidFill>
                  <a:schemeClr val="bg1"/>
                </a:solidFill>
              </a:defRPr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ru-RU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.ua/statik/images/products_watermarked/original/lego/6176_3326891671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2" y="-243408"/>
            <a:ext cx="2457645" cy="245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лнце 2"/>
          <p:cNvSpPr/>
          <p:nvPr/>
        </p:nvSpPr>
        <p:spPr>
          <a:xfrm>
            <a:off x="1403648" y="677445"/>
            <a:ext cx="6480720" cy="4927044"/>
          </a:xfrm>
          <a:prstGeom prst="su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ЗАНЯТИЕ ПО </a:t>
            </a:r>
            <a:r>
              <a:rPr lang="en-US" b="1" dirty="0" smtClean="0">
                <a:solidFill>
                  <a:schemeClr val="tx1"/>
                </a:solidFill>
              </a:rPr>
              <a:t>LEGO</a:t>
            </a: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КОНСТРУИРОВАНИЮ В СРЕДНЕЙ ГРУППЕ НА ТЕМУ: «ДОМАШНИЕ ЖИВОТНЫЕ»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323" y="4005064"/>
            <a:ext cx="288032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puzyriki.ru/d/56880/d/522424803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821" y="116632"/>
            <a:ext cx="9239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pofigurki.ru/images/dom-4-okna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294" y="4190402"/>
            <a:ext cx="1658977" cy="199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6021287"/>
            <a:ext cx="4860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ВОСПИТАТЕЛЬ: ПОРОШИНА НАДЕЖДА ВЛАДИМИРОВНА</a:t>
            </a:r>
            <a:endParaRPr lang="ru-RU" sz="1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47864" y="260649"/>
            <a:ext cx="28083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2016</a:t>
            </a:r>
            <a:r>
              <a:rPr lang="ru-RU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г.</a:t>
            </a:r>
            <a:endParaRPr lang="ru-RU" sz="1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1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634680" y="5877272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20" name="Oval 19"/>
          <p:cNvSpPr/>
          <p:nvPr/>
        </p:nvSpPr>
        <p:spPr>
          <a:xfrm>
            <a:off x="4466" y="2492265"/>
            <a:ext cx="1052663" cy="892264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2" y="101224"/>
            <a:ext cx="8928994" cy="92333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конструктивных умений посредством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и детей в  игровую обучающую ситуацию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Выноска со стрелкой вниз 21"/>
          <p:cNvSpPr/>
          <p:nvPr/>
        </p:nvSpPr>
        <p:spPr>
          <a:xfrm rot="21439807">
            <a:off x="693542" y="1128212"/>
            <a:ext cx="3252349" cy="504056"/>
          </a:xfrm>
          <a:prstGeom prst="downArrowCallout">
            <a:avLst>
              <a:gd name="adj1" fmla="val 28077"/>
              <a:gd name="adj2" fmla="val 25000"/>
              <a:gd name="adj3" fmla="val 13836"/>
              <a:gd name="adj4" fmla="val 7057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064891"/>
              </p:ext>
            </p:extLst>
          </p:nvPr>
        </p:nvGraphicFramePr>
        <p:xfrm>
          <a:off x="0" y="1683345"/>
          <a:ext cx="9036496" cy="472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116632"/>
            <a:ext cx="8316416" cy="529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6730" y="1771962"/>
            <a:ext cx="2983142" cy="324121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84589487"/>
              </p:ext>
            </p:extLst>
          </p:nvPr>
        </p:nvGraphicFramePr>
        <p:xfrm>
          <a:off x="28718" y="645840"/>
          <a:ext cx="9115282" cy="587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9512" y="4581128"/>
            <a:ext cx="4896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Тип занятия: закрепление ранее приобретённых знаний и умений.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детской деятельности: продуктивная, игровая, коммуникативная,  двигательная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Технологии: информационно-коммуникационные,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LEGO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ПРОЕКТИРОВАНИЯ.</a:t>
            </a:r>
          </a:p>
          <a:p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3" y="975154"/>
            <a:ext cx="3316159" cy="2160240"/>
          </a:xfrm>
          <a:prstGeom prst="rect">
            <a:avLst/>
          </a:prstGeom>
          <a:ln w="15875">
            <a:solidFill>
              <a:schemeClr val="bg1"/>
            </a:solidFill>
            <a:miter lim="800000"/>
            <a:headEnd/>
            <a:tailEnd/>
          </a:ln>
          <a:effectLst>
            <a:glow rad="38100">
              <a:schemeClr val="tx1">
                <a:lumMod val="95000"/>
                <a:lumOff val="5000"/>
                <a:alpha val="27000"/>
              </a:schemeClr>
            </a:glow>
            <a:outerShdw dist="35921" dir="2700000" algn="ctr" rotWithShape="0">
              <a:schemeClr val="bg2"/>
            </a:outerShdw>
          </a:effectLst>
        </p:spPr>
      </p:pic>
      <p:pic>
        <p:nvPicPr>
          <p:cNvPr id="2" name="Picture 1"/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3" y="4509120"/>
            <a:ext cx="3270392" cy="2179390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20000"/>
              </a:prst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07504" y="188640"/>
            <a:ext cx="8424936" cy="43204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815273">
            <a:off x="7893788" y="213639"/>
            <a:ext cx="1184560" cy="7000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инуты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79" y="2924944"/>
            <a:ext cx="3240360" cy="2160240"/>
          </a:xfrm>
          <a:prstGeom prst="rect">
            <a:avLst/>
          </a:prstGeom>
          <a:ln w="15875">
            <a:solidFill>
              <a:schemeClr val="bg1"/>
            </a:solidFill>
            <a:miter lim="800000"/>
            <a:headEnd/>
            <a:tailEnd/>
          </a:ln>
          <a:effectLst>
            <a:glow rad="38100">
              <a:schemeClr val="tx1">
                <a:lumMod val="95000"/>
                <a:lumOff val="5000"/>
                <a:alpha val="27000"/>
              </a:schemeClr>
            </a:glow>
            <a:outerShdw dist="35921" dir="2700000" algn="ctr" rotWithShape="0">
              <a:schemeClr val="bg2"/>
            </a:outerShdw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851920" y="755884"/>
            <a:ext cx="4084981" cy="7103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проблемы</a:t>
            </a:r>
          </a:p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в тему 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72304" y="3135394"/>
            <a:ext cx="4271703" cy="1377535"/>
          </a:xfrm>
          <a:prstGeom prst="rightArrow">
            <a:avLst>
              <a:gd name="adj1" fmla="val 79722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игрового метода: использование дидактической игры для организации детской деятельности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4255992" y="1490358"/>
            <a:ext cx="4274108" cy="1434586"/>
          </a:xfrm>
          <a:prstGeom prst="leftArrow">
            <a:avLst>
              <a:gd name="adj1" fmla="val 74735"/>
              <a:gd name="adj2" fmla="val 5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эмоционального настроя (заряд положительных эмоций)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4082611" y="4965499"/>
            <a:ext cx="4532806" cy="1814459"/>
          </a:xfrm>
          <a:prstGeom prst="leftArrow">
            <a:avLst>
              <a:gd name="adj1" fmla="val 64932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Сюрпризный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– внесение «волшебного мешочка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внимания и интереса детей)</a:t>
            </a: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6200000">
            <a:off x="-1567984" y="3113726"/>
            <a:ext cx="4152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766" y="6165304"/>
            <a:ext cx="12298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</p:txBody>
      </p:sp>
      <p:pic>
        <p:nvPicPr>
          <p:cNvPr id="13" name="Picture 2" descr="C:\Users\Надежда\Documents\МЕРОПРИЯТИЯ С ДЕТЬМИ,ФОТО,ВИЗИТНАЯ КАРТОЧКА,ХАРАКТЕРИСТИКА ГРУППЫ\ФОТО НОД С ДЕТЬМИ И РОДИТЕЛЯМИ ПО ЛЕГО В СРЕД.ГР.\DSC_014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81766" y="372133"/>
            <a:ext cx="3100660" cy="199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Надежда\Documents\МЕРОПРИЯТИЯ С ДЕТЬМИ,ФОТО,ВИЗИТНАЯ КАРТОЧКА,ХАРАКТЕРИСТИКА ГРУППЫ\ФОТО НОД С ДЕТЬМИ И РОДИТЕЛЯМИ ПО ЛЕГО В СРЕД.ГР.\DSC_0150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81764" y="2453618"/>
            <a:ext cx="3100661" cy="196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Users\Надежда\Documents\МЕРОПРИЯТИЯ С ДЕТЬМИ,ФОТО,ВИЗИТНАЯ КАРТОЧКА,ХАРАКТЕРИСТИКА ГРУППЫ\ФОТО НОД С ДЕТЬМИ И РОДИТЕЛЯМИ ПО ЛЕГО В СРЕД.ГР.\DSC_013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632" y="4595818"/>
            <a:ext cx="3139680" cy="212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ая выноска 9"/>
          <p:cNvSpPr/>
          <p:nvPr/>
        </p:nvSpPr>
        <p:spPr>
          <a:xfrm rot="420679">
            <a:off x="3409609" y="128820"/>
            <a:ext cx="2145549" cy="837845"/>
          </a:xfrm>
          <a:prstGeom prst="wedgeRectCallout">
            <a:avLst>
              <a:gd name="adj1" fmla="val -420"/>
              <a:gd name="adj2" fmla="val 475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Просмотр мультимедийной презентации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 rot="420679">
            <a:off x="3847125" y="2485595"/>
            <a:ext cx="1612202" cy="699641"/>
          </a:xfrm>
          <a:prstGeom prst="wedgeRectCallout">
            <a:avLst>
              <a:gd name="adj1" fmla="val -420"/>
              <a:gd name="adj2" fmla="val 475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Отгадывание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загадок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83551">
            <a:off x="3204971" y="4602030"/>
            <a:ext cx="2194896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иллюстративного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ряда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8" descr="C:\Users\Надежда\Documents\МЕРОПРИЯТИЯ С ДЕТЬМИ,ФОТО,ВИЗИТНАЯ КАРТОЧКА,ХАРАКТЕРИСТИКА ГРУППЫ\ФОТО НОД С ДЕТЬМИ И РОДИТЕЛЯМИ ПО ЛЕГО В СРЕД.ГР.\DSC_017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272" y="976040"/>
            <a:ext cx="3435014" cy="226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rot="269255">
            <a:off x="6322927" y="335787"/>
            <a:ext cx="257157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Обсуждение будущей постройки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5" descr="C:\Users\Надежда\Documents\МЕРОПРИЯТИЯ С ДЕТЬМИ,ФОТО,ВИЗИТНАЯ КАРТОЧКА,ХАРАКТЕРИСТИКА ГРУППЫ\ФОТО НОД С ДЕТЬМИ И РОДИТЕЛЯМИ ПО ЛЕГО В СРЕД.ГР.\DSC_016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871" y="4440038"/>
            <a:ext cx="3491371" cy="218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 rot="284632">
            <a:off x="4841821" y="3425277"/>
            <a:ext cx="4302179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репродуктивного метода: воспроизводство знаний по теме и способов деятельности с конструктором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68199"/>
            <a:ext cx="9144000" cy="444778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3275" y="188639"/>
            <a:ext cx="4379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50414" y="834969"/>
            <a:ext cx="4572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КОНСТРУКТИВНАЯ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pic>
        <p:nvPicPr>
          <p:cNvPr id="20" name="Picture 3" descr="C:\Users\Надежда\Documents\МЕРОПРИЯТИЯ С ДЕТЬМИ,ФОТО,ВИЗИТНАЯ КАРТОЧКА,ХАРАКТЕРИСТИКА ГРУППЫ\ФОТО НОД С ДЕТЬМИ И РОДИТЕЛЯМИ ПО ЛЕГО В СРЕД.ГР.\DSC_01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0" y="1494890"/>
            <a:ext cx="4543514" cy="28996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Надежда\Documents\МЕРОПРИЯТИЯ С ДЕТЬМИ,ФОТО,ВИЗИТНАЯ КАРТОЧКА,ХАРАКТЕРИСТИКА ГРУППЫ\ФОТО НОД С ДЕТЬМИ И РОДИТЕЛЯМИ ПО ЛЕГО В СРЕД.ГР.\DSC_016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50" y="2849580"/>
            <a:ext cx="4246733" cy="288837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 rot="21381461">
            <a:off x="567670" y="4767943"/>
            <a:ext cx="3656677" cy="79026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1258" y="4782263"/>
            <a:ext cx="3672408" cy="7904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практических и умственных действий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1381461">
            <a:off x="4787059" y="1832677"/>
            <a:ext cx="3656677" cy="79026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45230" y="1867771"/>
            <a:ext cx="4010295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воплощать свой замысел в творческой работе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 ЭТАП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Надежда\Documents\МЕРОПРИЯТИЯ С ДЕТЬМИ,ФОТО,ВИЗИТНАЯ КАРТОЧКА,ХАРАКТЕРИСТИКА ГРУППЫ\ФОТО НОД С ДЕТЬМИ И РОДИТЕЛЯМИ ПО ЛЕГО В СРЕД.ГР.\DSC_01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41645"/>
            <a:ext cx="3938771" cy="257942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Надежда\Documents\МЕРОПРИЯТИЯ С ДЕТЬМИ,ФОТО,ВИЗИТНАЯ КАРТОЧКА,ХАРАКТЕРИСТИКА ГРУППЫ\ФОТО НОД С ДЕТЬМИ И РОДИТЕЛЯМИ ПО ЛЕГО В СРЕД.ГР.\DSC_01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78" y="3815661"/>
            <a:ext cx="4102275" cy="282579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95504" y="2595830"/>
            <a:ext cx="3789692" cy="6675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 ДЕЯТЕЛЬНОСТИ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7311" y="4072343"/>
            <a:ext cx="3978984" cy="11451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о «спасении» домашних детёнышей от проделок злого волшебника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716210">
            <a:off x="7720245" y="257190"/>
            <a:ext cx="1285390" cy="3434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877277">
            <a:off x="7600656" y="213506"/>
            <a:ext cx="140704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минуты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200400"/>
            <a:ext cx="7245755" cy="130872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Знакомство с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371</Words>
  <Application>Microsoft Office PowerPoint</Application>
  <PresentationFormat>Экран (4:3)</PresentationFormat>
  <Paragraphs>82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Знакомство с PowerPoint 2010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ЗАКЛЮЧИТЕЛЬНЫЙ  ЭТАП</vt:lpstr>
      <vt:lpstr>СПАСИБО ЗА ВНИМАНИЕ!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2017-10-24T15:12:48Z</dcterms:created>
  <dcterms:modified xsi:type="dcterms:W3CDTF">2019-10-27T12:22:00Z</dcterms:modified>
</cp:coreProperties>
</file>